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8" r:id="rId3"/>
    <p:sldId id="263" r:id="rId4"/>
    <p:sldId id="269" r:id="rId5"/>
    <p:sldId id="270" r:id="rId6"/>
    <p:sldId id="271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 varScale="1">
        <p:scale>
          <a:sx n="44" d="100"/>
          <a:sy n="44" d="100"/>
        </p:scale>
        <p:origin x="1122" y="4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右矢印 2"/>
          <p:cNvSpPr/>
          <p:nvPr/>
        </p:nvSpPr>
        <p:spPr>
          <a:xfrm>
            <a:off x="620688" y="8193359"/>
            <a:ext cx="5616623" cy="1251699"/>
          </a:xfrm>
          <a:prstGeom prst="rightArrow">
            <a:avLst>
              <a:gd name="adj1" fmla="val 50000"/>
              <a:gd name="adj2" fmla="val 99526"/>
            </a:avLst>
          </a:prstGeom>
          <a:solidFill>
            <a:srgbClr val="FF0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E69BF95-987C-F84E-7F46-70BB61001664}"/>
              </a:ext>
            </a:extLst>
          </p:cNvPr>
          <p:cNvSpPr/>
          <p:nvPr/>
        </p:nvSpPr>
        <p:spPr>
          <a:xfrm rot="5400000">
            <a:off x="-184942" y="1969894"/>
            <a:ext cx="7226148" cy="4176464"/>
          </a:xfrm>
          <a:prstGeom prst="rect">
            <a:avLst/>
          </a:prstGeom>
          <a:noFill/>
        </p:spPr>
        <p:txBody>
          <a:bodyPr vert="eaVert" wrap="non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8000"/>
              </a:lnSpc>
            </a:pPr>
            <a:r>
              <a:rPr lang="ja-JP" altLang="en-US" sz="15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お手洗い</a:t>
            </a:r>
            <a:endParaRPr lang="en-US" altLang="ja-JP" sz="15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lnSpc>
                <a:spcPts val="18000"/>
              </a:lnSpc>
            </a:pPr>
            <a:r>
              <a:rPr lang="ja-JP" altLang="en-US" sz="15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こちら</a:t>
            </a: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右矢印 2"/>
          <p:cNvSpPr/>
          <p:nvPr/>
        </p:nvSpPr>
        <p:spPr>
          <a:xfrm flipH="1">
            <a:off x="620688" y="8193359"/>
            <a:ext cx="5616623" cy="1251699"/>
          </a:xfrm>
          <a:prstGeom prst="rightArrow">
            <a:avLst>
              <a:gd name="adj1" fmla="val 50000"/>
              <a:gd name="adj2" fmla="val 99526"/>
            </a:avLst>
          </a:prstGeom>
          <a:solidFill>
            <a:srgbClr val="FF0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E69BF95-987C-F84E-7F46-70BB61001664}"/>
              </a:ext>
            </a:extLst>
          </p:cNvPr>
          <p:cNvSpPr/>
          <p:nvPr/>
        </p:nvSpPr>
        <p:spPr>
          <a:xfrm rot="5400000">
            <a:off x="-184942" y="1969894"/>
            <a:ext cx="7226148" cy="4176464"/>
          </a:xfrm>
          <a:prstGeom prst="rect">
            <a:avLst/>
          </a:prstGeom>
          <a:noFill/>
        </p:spPr>
        <p:txBody>
          <a:bodyPr vert="eaVert" wrap="non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8000"/>
              </a:lnSpc>
            </a:pPr>
            <a:r>
              <a:rPr lang="ja-JP" altLang="en-US" sz="15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お手洗い</a:t>
            </a:r>
            <a:endParaRPr lang="en-US" altLang="ja-JP" sz="15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lnSpc>
                <a:spcPts val="18000"/>
              </a:lnSpc>
            </a:pPr>
            <a:r>
              <a:rPr lang="ja-JP" altLang="en-US" sz="15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こちら</a:t>
            </a:r>
          </a:p>
        </p:txBody>
      </p:sp>
    </p:spTree>
    <p:extLst>
      <p:ext uri="{BB962C8B-B14F-4D97-AF65-F5344CB8AC3E}">
        <p14:creationId xmlns:p14="http://schemas.microsoft.com/office/powerpoint/2010/main" val="558096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D60DFC0-BA1C-B87B-59B1-CA7E419A1279}"/>
              </a:ext>
            </a:extLst>
          </p:cNvPr>
          <p:cNvGrpSpPr/>
          <p:nvPr/>
        </p:nvGrpSpPr>
        <p:grpSpPr>
          <a:xfrm>
            <a:off x="425012" y="6678747"/>
            <a:ext cx="6106417" cy="2503714"/>
            <a:chOff x="425012" y="6678747"/>
            <a:chExt cx="6106417" cy="2503714"/>
          </a:xfrm>
        </p:grpSpPr>
        <p:sp>
          <p:nvSpPr>
            <p:cNvPr id="9" name="右矢印 8"/>
            <p:cNvSpPr/>
            <p:nvPr/>
          </p:nvSpPr>
          <p:spPr>
            <a:xfrm>
              <a:off x="425012" y="6825208"/>
              <a:ext cx="6106417" cy="2166128"/>
            </a:xfrm>
            <a:prstGeom prst="rightArrow">
              <a:avLst>
                <a:gd name="adj1" fmla="val 50000"/>
                <a:gd name="adj2" fmla="val 43242"/>
              </a:avLst>
            </a:prstGeom>
            <a:solidFill>
              <a:srgbClr val="FF0000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A5C0B732-C718-BF8F-A98A-511DFA20496D}"/>
                </a:ext>
              </a:extLst>
            </p:cNvPr>
            <p:cNvGrpSpPr/>
            <p:nvPr/>
          </p:nvGrpSpPr>
          <p:grpSpPr>
            <a:xfrm>
              <a:off x="2177143" y="6678747"/>
              <a:ext cx="2503714" cy="2503714"/>
              <a:chOff x="3656856" y="2924944"/>
              <a:chExt cx="2753094" cy="2753094"/>
            </a:xfrm>
          </p:grpSpPr>
          <p:sp>
            <p:nvSpPr>
              <p:cNvPr id="3" name="楕円 2">
                <a:extLst>
                  <a:ext uri="{FF2B5EF4-FFF2-40B4-BE49-F238E27FC236}">
                    <a16:creationId xmlns:a16="http://schemas.microsoft.com/office/drawing/2014/main" id="{1AD3B009-D1F3-BA89-87BC-096F73684C02}"/>
                  </a:ext>
                </a:extLst>
              </p:cNvPr>
              <p:cNvSpPr/>
              <p:nvPr/>
            </p:nvSpPr>
            <p:spPr>
              <a:xfrm>
                <a:off x="3704151" y="2956394"/>
                <a:ext cx="2679396" cy="267939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" name="Group 95">
                <a:extLst>
                  <a:ext uri="{FF2B5EF4-FFF2-40B4-BE49-F238E27FC236}">
                    <a16:creationId xmlns:a16="http://schemas.microsoft.com/office/drawing/2014/main" id="{3E0CC0E9-153E-2940-D20E-79E0BBB282E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56856" y="2924944"/>
                <a:ext cx="2753094" cy="2753094"/>
                <a:chOff x="2167" y="1752"/>
                <a:chExt cx="953" cy="953"/>
              </a:xfrm>
            </p:grpSpPr>
            <p:sp>
              <p:nvSpPr>
                <p:cNvPr id="5" name="AutoShape 96">
                  <a:extLst>
                    <a:ext uri="{FF2B5EF4-FFF2-40B4-BE49-F238E27FC236}">
                      <a16:creationId xmlns:a16="http://schemas.microsoft.com/office/drawing/2014/main" id="{E68AEF16-52B1-8FC9-D12B-44DC201DD7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7" y="1752"/>
                  <a:ext cx="953" cy="953"/>
                </a:xfrm>
                <a:custGeom>
                  <a:avLst/>
                  <a:gdLst>
                    <a:gd name="T0" fmla="*/ 21 w 21600"/>
                    <a:gd name="T1" fmla="*/ 0 h 21600"/>
                    <a:gd name="T2" fmla="*/ 6 w 21600"/>
                    <a:gd name="T3" fmla="*/ 6 h 21600"/>
                    <a:gd name="T4" fmla="*/ 0 w 21600"/>
                    <a:gd name="T5" fmla="*/ 21 h 21600"/>
                    <a:gd name="T6" fmla="*/ 6 w 21600"/>
                    <a:gd name="T7" fmla="*/ 36 h 21600"/>
                    <a:gd name="T8" fmla="*/ 21 w 21600"/>
                    <a:gd name="T9" fmla="*/ 42 h 21600"/>
                    <a:gd name="T10" fmla="*/ 36 w 21600"/>
                    <a:gd name="T11" fmla="*/ 36 h 21600"/>
                    <a:gd name="T12" fmla="*/ 42 w 21600"/>
                    <a:gd name="T13" fmla="*/ 21 h 21600"/>
                    <a:gd name="T14" fmla="*/ 36 w 21600"/>
                    <a:gd name="T15" fmla="*/ 6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3173 w 21600"/>
                    <a:gd name="T25" fmla="*/ 3173 h 21600"/>
                    <a:gd name="T26" fmla="*/ 18427 w 21600"/>
                    <a:gd name="T27" fmla="*/ 18427 h 2160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67" y="10800"/>
                      </a:moveTo>
                      <a:cubicBezTo>
                        <a:pt x="567" y="16452"/>
                        <a:pt x="5148" y="21033"/>
                        <a:pt x="10800" y="21033"/>
                      </a:cubicBezTo>
                      <a:cubicBezTo>
                        <a:pt x="16452" y="21033"/>
                        <a:pt x="21033" y="16452"/>
                        <a:pt x="21033" y="10800"/>
                      </a:cubicBezTo>
                      <a:cubicBezTo>
                        <a:pt x="21033" y="5148"/>
                        <a:pt x="16452" y="567"/>
                        <a:pt x="10800" y="567"/>
                      </a:cubicBezTo>
                      <a:cubicBezTo>
                        <a:pt x="5148" y="567"/>
                        <a:pt x="567" y="5148"/>
                        <a:pt x="567" y="10800"/>
                      </a:cubicBezTo>
                      <a:close/>
                    </a:path>
                  </a:pathLst>
                </a:cu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" name="Group 97">
                  <a:extLst>
                    <a:ext uri="{FF2B5EF4-FFF2-40B4-BE49-F238E27FC236}">
                      <a16:creationId xmlns:a16="http://schemas.microsoft.com/office/drawing/2014/main" id="{DB650FAF-5E53-D3F7-871A-BE28A5BD604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39" y="1873"/>
                  <a:ext cx="616" cy="664"/>
                  <a:chOff x="535" y="2115"/>
                  <a:chExt cx="1179" cy="1270"/>
                </a:xfrm>
              </p:grpSpPr>
              <p:sp>
                <p:nvSpPr>
                  <p:cNvPr id="7" name="Oval 98">
                    <a:extLst>
                      <a:ext uri="{FF2B5EF4-FFF2-40B4-BE49-F238E27FC236}">
                        <a16:creationId xmlns:a16="http://schemas.microsoft.com/office/drawing/2014/main" id="{00619DDE-7291-7B73-4AF4-5C4103CE546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2115"/>
                    <a:ext cx="454" cy="454"/>
                  </a:xfrm>
                  <a:prstGeom prst="ellipse">
                    <a:avLst/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" name="AutoShape 99">
                    <a:extLst>
                      <a:ext uri="{FF2B5EF4-FFF2-40B4-BE49-F238E27FC236}">
                        <a16:creationId xmlns:a16="http://schemas.microsoft.com/office/drawing/2014/main" id="{AFE9C404-4DB8-4085-4CCA-0B2F2D5FE36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0" y="2614"/>
                    <a:ext cx="544" cy="771"/>
                  </a:xfrm>
                  <a:custGeom>
                    <a:avLst/>
                    <a:gdLst>
                      <a:gd name="T0" fmla="*/ 12 w 21600"/>
                      <a:gd name="T1" fmla="*/ 14 h 21600"/>
                      <a:gd name="T2" fmla="*/ 7 w 21600"/>
                      <a:gd name="T3" fmla="*/ 28 h 21600"/>
                      <a:gd name="T4" fmla="*/ 2 w 21600"/>
                      <a:gd name="T5" fmla="*/ 14 h 21600"/>
                      <a:gd name="T6" fmla="*/ 7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487 w 21600"/>
                      <a:gd name="T13" fmla="*/ 4511 h 21600"/>
                      <a:gd name="T14" fmla="*/ 17113 w 21600"/>
                      <a:gd name="T15" fmla="*/ 17089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" name="Oval 100">
                    <a:extLst>
                      <a:ext uri="{FF2B5EF4-FFF2-40B4-BE49-F238E27FC236}">
                        <a16:creationId xmlns:a16="http://schemas.microsoft.com/office/drawing/2014/main" id="{0FE66B85-6521-2D11-49C1-F20F246D3C6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80" y="2115"/>
                    <a:ext cx="454" cy="454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" name="AutoShape 101">
                    <a:extLst>
                      <a:ext uri="{FF2B5EF4-FFF2-40B4-BE49-F238E27FC236}">
                        <a16:creationId xmlns:a16="http://schemas.microsoft.com/office/drawing/2014/main" id="{F032F06F-0CB8-D140-4C31-B36C491BE50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535" y="2614"/>
                    <a:ext cx="544" cy="771"/>
                  </a:xfrm>
                  <a:custGeom>
                    <a:avLst/>
                    <a:gdLst>
                      <a:gd name="T0" fmla="*/ 11 w 21600"/>
                      <a:gd name="T1" fmla="*/ 14 h 21600"/>
                      <a:gd name="T2" fmla="*/ 7 w 21600"/>
                      <a:gd name="T3" fmla="*/ 28 h 21600"/>
                      <a:gd name="T4" fmla="*/ 3 w 21600"/>
                      <a:gd name="T5" fmla="*/ 14 h 21600"/>
                      <a:gd name="T6" fmla="*/ 7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6115 w 21600"/>
                      <a:gd name="T13" fmla="*/ 6107 h 21600"/>
                      <a:gd name="T14" fmla="*/ 15485 w 21600"/>
                      <a:gd name="T15" fmla="*/ 15493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8616" y="21600"/>
                        </a:lnTo>
                        <a:lnTo>
                          <a:pt x="12984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B44CA37-80D0-33A9-84D2-340AF4D9EA3C}"/>
              </a:ext>
            </a:extLst>
          </p:cNvPr>
          <p:cNvSpPr/>
          <p:nvPr/>
        </p:nvSpPr>
        <p:spPr>
          <a:xfrm>
            <a:off x="501563" y="1269241"/>
            <a:ext cx="5854874" cy="440866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6000"/>
              </a:lnSpc>
            </a:pPr>
            <a:r>
              <a:rPr lang="ja-JP" altLang="en-US" sz="15000" b="1" spc="50" dirty="0">
                <a:ln w="38100">
                  <a:noFill/>
                </a:ln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お手洗い</a:t>
            </a:r>
            <a:endParaRPr lang="en-US" altLang="ja-JP" sz="15000" b="1" spc="50" dirty="0">
              <a:ln w="38100">
                <a:noFill/>
              </a:ln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lnSpc>
                <a:spcPts val="16000"/>
              </a:lnSpc>
            </a:pPr>
            <a:r>
              <a:rPr lang="ja-JP" altLang="en-US" sz="15000" b="1" spc="50" dirty="0">
                <a:ln w="3810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こちら</a:t>
            </a:r>
          </a:p>
        </p:txBody>
      </p: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右矢印 8"/>
          <p:cNvSpPr/>
          <p:nvPr/>
        </p:nvSpPr>
        <p:spPr>
          <a:xfrm flipH="1">
            <a:off x="425012" y="6825208"/>
            <a:ext cx="6106417" cy="2166128"/>
          </a:xfrm>
          <a:prstGeom prst="rightArrow">
            <a:avLst>
              <a:gd name="adj1" fmla="val 50000"/>
              <a:gd name="adj2" fmla="val 43242"/>
            </a:avLst>
          </a:pr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5C0B732-C718-BF8F-A98A-511DFA20496D}"/>
              </a:ext>
            </a:extLst>
          </p:cNvPr>
          <p:cNvGrpSpPr/>
          <p:nvPr/>
        </p:nvGrpSpPr>
        <p:grpSpPr>
          <a:xfrm>
            <a:off x="2177143" y="6678747"/>
            <a:ext cx="2503714" cy="2503714"/>
            <a:chOff x="3656856" y="2924944"/>
            <a:chExt cx="2753094" cy="2753094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1AD3B009-D1F3-BA89-87BC-096F73684C02}"/>
                </a:ext>
              </a:extLst>
            </p:cNvPr>
            <p:cNvSpPr/>
            <p:nvPr/>
          </p:nvSpPr>
          <p:spPr>
            <a:xfrm>
              <a:off x="3704151" y="2956394"/>
              <a:ext cx="2679396" cy="26793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Group 95">
              <a:extLst>
                <a:ext uri="{FF2B5EF4-FFF2-40B4-BE49-F238E27FC236}">
                  <a16:creationId xmlns:a16="http://schemas.microsoft.com/office/drawing/2014/main" id="{3E0CC0E9-153E-2940-D20E-79E0BBB282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56856" y="2924944"/>
              <a:ext cx="2753094" cy="2753094"/>
              <a:chOff x="2167" y="1752"/>
              <a:chExt cx="953" cy="953"/>
            </a:xfrm>
          </p:grpSpPr>
          <p:sp>
            <p:nvSpPr>
              <p:cNvPr id="5" name="AutoShape 96">
                <a:extLst>
                  <a:ext uri="{FF2B5EF4-FFF2-40B4-BE49-F238E27FC236}">
                    <a16:creationId xmlns:a16="http://schemas.microsoft.com/office/drawing/2014/main" id="{E68AEF16-52B1-8FC9-D12B-44DC201DD7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1752"/>
                <a:ext cx="953" cy="953"/>
              </a:xfrm>
              <a:custGeom>
                <a:avLst/>
                <a:gdLst>
                  <a:gd name="T0" fmla="*/ 21 w 21600"/>
                  <a:gd name="T1" fmla="*/ 0 h 21600"/>
                  <a:gd name="T2" fmla="*/ 6 w 21600"/>
                  <a:gd name="T3" fmla="*/ 6 h 21600"/>
                  <a:gd name="T4" fmla="*/ 0 w 21600"/>
                  <a:gd name="T5" fmla="*/ 21 h 21600"/>
                  <a:gd name="T6" fmla="*/ 6 w 21600"/>
                  <a:gd name="T7" fmla="*/ 36 h 21600"/>
                  <a:gd name="T8" fmla="*/ 21 w 21600"/>
                  <a:gd name="T9" fmla="*/ 42 h 21600"/>
                  <a:gd name="T10" fmla="*/ 36 w 21600"/>
                  <a:gd name="T11" fmla="*/ 36 h 21600"/>
                  <a:gd name="T12" fmla="*/ 42 w 21600"/>
                  <a:gd name="T13" fmla="*/ 21 h 21600"/>
                  <a:gd name="T14" fmla="*/ 36 w 21600"/>
                  <a:gd name="T15" fmla="*/ 6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73 w 21600"/>
                  <a:gd name="T25" fmla="*/ 3173 h 21600"/>
                  <a:gd name="T26" fmla="*/ 18427 w 21600"/>
                  <a:gd name="T27" fmla="*/ 1842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67" y="10800"/>
                    </a:moveTo>
                    <a:cubicBezTo>
                      <a:pt x="567" y="16452"/>
                      <a:pt x="5148" y="21033"/>
                      <a:pt x="10800" y="21033"/>
                    </a:cubicBezTo>
                    <a:cubicBezTo>
                      <a:pt x="16452" y="21033"/>
                      <a:pt x="21033" y="16452"/>
                      <a:pt x="21033" y="10800"/>
                    </a:cubicBezTo>
                    <a:cubicBezTo>
                      <a:pt x="21033" y="5148"/>
                      <a:pt x="16452" y="567"/>
                      <a:pt x="10800" y="567"/>
                    </a:cubicBezTo>
                    <a:cubicBezTo>
                      <a:pt x="5148" y="567"/>
                      <a:pt x="567" y="5148"/>
                      <a:pt x="567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" name="Group 97">
                <a:extLst>
                  <a:ext uri="{FF2B5EF4-FFF2-40B4-BE49-F238E27FC236}">
                    <a16:creationId xmlns:a16="http://schemas.microsoft.com/office/drawing/2014/main" id="{DB650FAF-5E53-D3F7-871A-BE28A5BD60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9" y="1873"/>
                <a:ext cx="616" cy="664"/>
                <a:chOff x="535" y="2115"/>
                <a:chExt cx="1179" cy="1270"/>
              </a:xfrm>
            </p:grpSpPr>
            <p:sp>
              <p:nvSpPr>
                <p:cNvPr id="7" name="Oval 98">
                  <a:extLst>
                    <a:ext uri="{FF2B5EF4-FFF2-40B4-BE49-F238E27FC236}">
                      <a16:creationId xmlns:a16="http://schemas.microsoft.com/office/drawing/2014/main" id="{00619DDE-7291-7B73-4AF4-5C4103CE54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2115"/>
                  <a:ext cx="454" cy="454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" name="AutoShape 99">
                  <a:extLst>
                    <a:ext uri="{FF2B5EF4-FFF2-40B4-BE49-F238E27FC236}">
                      <a16:creationId xmlns:a16="http://schemas.microsoft.com/office/drawing/2014/main" id="{AFE9C404-4DB8-4085-4CCA-0B2F2D5FE3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70" y="2614"/>
                  <a:ext cx="544" cy="771"/>
                </a:xfrm>
                <a:custGeom>
                  <a:avLst/>
                  <a:gdLst>
                    <a:gd name="T0" fmla="*/ 12 w 21600"/>
                    <a:gd name="T1" fmla="*/ 14 h 21600"/>
                    <a:gd name="T2" fmla="*/ 7 w 21600"/>
                    <a:gd name="T3" fmla="*/ 28 h 21600"/>
                    <a:gd name="T4" fmla="*/ 2 w 21600"/>
                    <a:gd name="T5" fmla="*/ 14 h 21600"/>
                    <a:gd name="T6" fmla="*/ 7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87 w 21600"/>
                    <a:gd name="T13" fmla="*/ 4511 h 21600"/>
                    <a:gd name="T14" fmla="*/ 17113 w 21600"/>
                    <a:gd name="T15" fmla="*/ 17089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" name="Oval 100">
                  <a:extLst>
                    <a:ext uri="{FF2B5EF4-FFF2-40B4-BE49-F238E27FC236}">
                      <a16:creationId xmlns:a16="http://schemas.microsoft.com/office/drawing/2014/main" id="{0FE66B85-6521-2D11-49C1-F20F246D3C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0" y="2115"/>
                  <a:ext cx="454" cy="45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" name="AutoShape 101">
                  <a:extLst>
                    <a:ext uri="{FF2B5EF4-FFF2-40B4-BE49-F238E27FC236}">
                      <a16:creationId xmlns:a16="http://schemas.microsoft.com/office/drawing/2014/main" id="{F032F06F-0CB8-D140-4C31-B36C491BE5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535" y="2614"/>
                  <a:ext cx="544" cy="771"/>
                </a:xfrm>
                <a:custGeom>
                  <a:avLst/>
                  <a:gdLst>
                    <a:gd name="T0" fmla="*/ 11 w 21600"/>
                    <a:gd name="T1" fmla="*/ 14 h 21600"/>
                    <a:gd name="T2" fmla="*/ 7 w 21600"/>
                    <a:gd name="T3" fmla="*/ 28 h 21600"/>
                    <a:gd name="T4" fmla="*/ 3 w 21600"/>
                    <a:gd name="T5" fmla="*/ 14 h 21600"/>
                    <a:gd name="T6" fmla="*/ 7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6115 w 21600"/>
                    <a:gd name="T13" fmla="*/ 6107 h 21600"/>
                    <a:gd name="T14" fmla="*/ 15485 w 21600"/>
                    <a:gd name="T15" fmla="*/ 1549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8616" y="21600"/>
                      </a:lnTo>
                      <a:lnTo>
                        <a:pt x="12984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B44CA37-80D0-33A9-84D2-340AF4D9EA3C}"/>
              </a:ext>
            </a:extLst>
          </p:cNvPr>
          <p:cNvSpPr/>
          <p:nvPr/>
        </p:nvSpPr>
        <p:spPr>
          <a:xfrm>
            <a:off x="501563" y="1269241"/>
            <a:ext cx="5854874" cy="440866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6000"/>
              </a:lnSpc>
            </a:pPr>
            <a:r>
              <a:rPr lang="ja-JP" altLang="en-US" sz="15000" b="1" spc="50" dirty="0">
                <a:ln w="38100">
                  <a:noFill/>
                </a:ln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お手洗い</a:t>
            </a:r>
            <a:endParaRPr lang="en-US" altLang="ja-JP" sz="15000" b="1" spc="50" dirty="0">
              <a:ln w="38100">
                <a:noFill/>
              </a:ln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lnSpc>
                <a:spcPts val="16000"/>
              </a:lnSpc>
            </a:pPr>
            <a:r>
              <a:rPr lang="ja-JP" altLang="en-US" sz="15000" b="1" spc="50" dirty="0">
                <a:ln w="3810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こちら</a:t>
            </a:r>
          </a:p>
        </p:txBody>
      </p:sp>
    </p:spTree>
    <p:extLst>
      <p:ext uri="{BB962C8B-B14F-4D97-AF65-F5344CB8AC3E}">
        <p14:creationId xmlns:p14="http://schemas.microsoft.com/office/powerpoint/2010/main" val="997713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FD6D4A99-AF26-FB36-792C-57F41CCF2A9D}"/>
              </a:ext>
            </a:extLst>
          </p:cNvPr>
          <p:cNvSpPr/>
          <p:nvPr/>
        </p:nvSpPr>
        <p:spPr>
          <a:xfrm>
            <a:off x="95807" y="81034"/>
            <a:ext cx="6653336" cy="248799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右矢印 8"/>
          <p:cNvSpPr/>
          <p:nvPr/>
        </p:nvSpPr>
        <p:spPr>
          <a:xfrm>
            <a:off x="532714" y="2997947"/>
            <a:ext cx="3128536" cy="2503714"/>
          </a:xfrm>
          <a:prstGeom prst="rightArrow">
            <a:avLst>
              <a:gd name="adj1" fmla="val 50000"/>
              <a:gd name="adj2" fmla="val 63242"/>
            </a:avLst>
          </a:pr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5C0B732-C718-BF8F-A98A-511DFA20496D}"/>
              </a:ext>
            </a:extLst>
          </p:cNvPr>
          <p:cNvGrpSpPr/>
          <p:nvPr/>
        </p:nvGrpSpPr>
        <p:grpSpPr>
          <a:xfrm>
            <a:off x="4027715" y="2997947"/>
            <a:ext cx="2503714" cy="2503714"/>
            <a:chOff x="3656856" y="2924944"/>
            <a:chExt cx="2753094" cy="2753094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1AD3B009-D1F3-BA89-87BC-096F73684C02}"/>
                </a:ext>
              </a:extLst>
            </p:cNvPr>
            <p:cNvSpPr/>
            <p:nvPr/>
          </p:nvSpPr>
          <p:spPr>
            <a:xfrm>
              <a:off x="3704151" y="2956394"/>
              <a:ext cx="2679396" cy="26793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Group 95">
              <a:extLst>
                <a:ext uri="{FF2B5EF4-FFF2-40B4-BE49-F238E27FC236}">
                  <a16:creationId xmlns:a16="http://schemas.microsoft.com/office/drawing/2014/main" id="{3E0CC0E9-153E-2940-D20E-79E0BBB282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56856" y="2924944"/>
              <a:ext cx="2753094" cy="2753094"/>
              <a:chOff x="2167" y="1752"/>
              <a:chExt cx="953" cy="953"/>
            </a:xfrm>
          </p:grpSpPr>
          <p:sp>
            <p:nvSpPr>
              <p:cNvPr id="5" name="AutoShape 96">
                <a:extLst>
                  <a:ext uri="{FF2B5EF4-FFF2-40B4-BE49-F238E27FC236}">
                    <a16:creationId xmlns:a16="http://schemas.microsoft.com/office/drawing/2014/main" id="{E68AEF16-52B1-8FC9-D12B-44DC201DD7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1752"/>
                <a:ext cx="953" cy="953"/>
              </a:xfrm>
              <a:custGeom>
                <a:avLst/>
                <a:gdLst>
                  <a:gd name="T0" fmla="*/ 21 w 21600"/>
                  <a:gd name="T1" fmla="*/ 0 h 21600"/>
                  <a:gd name="T2" fmla="*/ 6 w 21600"/>
                  <a:gd name="T3" fmla="*/ 6 h 21600"/>
                  <a:gd name="T4" fmla="*/ 0 w 21600"/>
                  <a:gd name="T5" fmla="*/ 21 h 21600"/>
                  <a:gd name="T6" fmla="*/ 6 w 21600"/>
                  <a:gd name="T7" fmla="*/ 36 h 21600"/>
                  <a:gd name="T8" fmla="*/ 21 w 21600"/>
                  <a:gd name="T9" fmla="*/ 42 h 21600"/>
                  <a:gd name="T10" fmla="*/ 36 w 21600"/>
                  <a:gd name="T11" fmla="*/ 36 h 21600"/>
                  <a:gd name="T12" fmla="*/ 42 w 21600"/>
                  <a:gd name="T13" fmla="*/ 21 h 21600"/>
                  <a:gd name="T14" fmla="*/ 36 w 21600"/>
                  <a:gd name="T15" fmla="*/ 6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73 w 21600"/>
                  <a:gd name="T25" fmla="*/ 3173 h 21600"/>
                  <a:gd name="T26" fmla="*/ 18427 w 21600"/>
                  <a:gd name="T27" fmla="*/ 1842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67" y="10800"/>
                    </a:moveTo>
                    <a:cubicBezTo>
                      <a:pt x="567" y="16452"/>
                      <a:pt x="5148" y="21033"/>
                      <a:pt x="10800" y="21033"/>
                    </a:cubicBezTo>
                    <a:cubicBezTo>
                      <a:pt x="16452" y="21033"/>
                      <a:pt x="21033" y="16452"/>
                      <a:pt x="21033" y="10800"/>
                    </a:cubicBezTo>
                    <a:cubicBezTo>
                      <a:pt x="21033" y="5148"/>
                      <a:pt x="16452" y="567"/>
                      <a:pt x="10800" y="567"/>
                    </a:cubicBezTo>
                    <a:cubicBezTo>
                      <a:pt x="5148" y="567"/>
                      <a:pt x="567" y="5148"/>
                      <a:pt x="567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" name="Group 97">
                <a:extLst>
                  <a:ext uri="{FF2B5EF4-FFF2-40B4-BE49-F238E27FC236}">
                    <a16:creationId xmlns:a16="http://schemas.microsoft.com/office/drawing/2014/main" id="{DB650FAF-5E53-D3F7-871A-BE28A5BD60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9" y="1873"/>
                <a:ext cx="616" cy="664"/>
                <a:chOff x="535" y="2115"/>
                <a:chExt cx="1179" cy="1270"/>
              </a:xfrm>
            </p:grpSpPr>
            <p:sp>
              <p:nvSpPr>
                <p:cNvPr id="7" name="Oval 98">
                  <a:extLst>
                    <a:ext uri="{FF2B5EF4-FFF2-40B4-BE49-F238E27FC236}">
                      <a16:creationId xmlns:a16="http://schemas.microsoft.com/office/drawing/2014/main" id="{00619DDE-7291-7B73-4AF4-5C4103CE54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2115"/>
                  <a:ext cx="454" cy="454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" name="AutoShape 99">
                  <a:extLst>
                    <a:ext uri="{FF2B5EF4-FFF2-40B4-BE49-F238E27FC236}">
                      <a16:creationId xmlns:a16="http://schemas.microsoft.com/office/drawing/2014/main" id="{AFE9C404-4DB8-4085-4CCA-0B2F2D5FE3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70" y="2614"/>
                  <a:ext cx="544" cy="771"/>
                </a:xfrm>
                <a:custGeom>
                  <a:avLst/>
                  <a:gdLst>
                    <a:gd name="T0" fmla="*/ 12 w 21600"/>
                    <a:gd name="T1" fmla="*/ 14 h 21600"/>
                    <a:gd name="T2" fmla="*/ 7 w 21600"/>
                    <a:gd name="T3" fmla="*/ 28 h 21600"/>
                    <a:gd name="T4" fmla="*/ 2 w 21600"/>
                    <a:gd name="T5" fmla="*/ 14 h 21600"/>
                    <a:gd name="T6" fmla="*/ 7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87 w 21600"/>
                    <a:gd name="T13" fmla="*/ 4511 h 21600"/>
                    <a:gd name="T14" fmla="*/ 17113 w 21600"/>
                    <a:gd name="T15" fmla="*/ 17089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" name="Oval 100">
                  <a:extLst>
                    <a:ext uri="{FF2B5EF4-FFF2-40B4-BE49-F238E27FC236}">
                      <a16:creationId xmlns:a16="http://schemas.microsoft.com/office/drawing/2014/main" id="{0FE66B85-6521-2D11-49C1-F20F246D3C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0" y="2115"/>
                  <a:ext cx="454" cy="45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" name="AutoShape 101">
                  <a:extLst>
                    <a:ext uri="{FF2B5EF4-FFF2-40B4-BE49-F238E27FC236}">
                      <a16:creationId xmlns:a16="http://schemas.microsoft.com/office/drawing/2014/main" id="{F032F06F-0CB8-D140-4C31-B36C491BE5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535" y="2614"/>
                  <a:ext cx="544" cy="771"/>
                </a:xfrm>
                <a:custGeom>
                  <a:avLst/>
                  <a:gdLst>
                    <a:gd name="T0" fmla="*/ 11 w 21600"/>
                    <a:gd name="T1" fmla="*/ 14 h 21600"/>
                    <a:gd name="T2" fmla="*/ 7 w 21600"/>
                    <a:gd name="T3" fmla="*/ 28 h 21600"/>
                    <a:gd name="T4" fmla="*/ 3 w 21600"/>
                    <a:gd name="T5" fmla="*/ 14 h 21600"/>
                    <a:gd name="T6" fmla="*/ 7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6115 w 21600"/>
                    <a:gd name="T13" fmla="*/ 6107 h 21600"/>
                    <a:gd name="T14" fmla="*/ 15485 w 21600"/>
                    <a:gd name="T15" fmla="*/ 1549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8616" y="21600"/>
                      </a:lnTo>
                      <a:lnTo>
                        <a:pt x="12984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C8E802AE-3E35-7B06-DA0A-F9021CDF1414}"/>
              </a:ext>
            </a:extLst>
          </p:cNvPr>
          <p:cNvSpPr/>
          <p:nvPr/>
        </p:nvSpPr>
        <p:spPr>
          <a:xfrm>
            <a:off x="425012" y="666889"/>
            <a:ext cx="5926882" cy="131628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6000"/>
              </a:lnSpc>
            </a:pPr>
            <a:r>
              <a:rPr lang="en-US" altLang="ja-JP" sz="15000" b="1" spc="50" dirty="0">
                <a:ln w="38100">
                  <a:noFill/>
                </a:ln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TOILET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1C70FFA4-04DA-34A1-4B87-F57B395A4A0A}"/>
              </a:ext>
            </a:extLst>
          </p:cNvPr>
          <p:cNvSpPr/>
          <p:nvPr/>
        </p:nvSpPr>
        <p:spPr>
          <a:xfrm>
            <a:off x="382438" y="5995047"/>
            <a:ext cx="5926882" cy="340101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6000"/>
              </a:lnSpc>
            </a:pPr>
            <a:r>
              <a:rPr lang="ja-JP" altLang="en-US" sz="15000" b="1" spc="50" dirty="0">
                <a:ln w="3810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お手洗い</a:t>
            </a:r>
            <a:endParaRPr lang="en-US" altLang="ja-JP" sz="15000" b="1" spc="50" dirty="0">
              <a:ln w="38100">
                <a:noFill/>
              </a:ln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lnSpc>
                <a:spcPts val="16000"/>
              </a:lnSpc>
            </a:pPr>
            <a:r>
              <a:rPr lang="ja-JP" altLang="en-US" sz="15000" b="1" spc="50" dirty="0">
                <a:ln w="3810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こちら</a:t>
            </a:r>
          </a:p>
        </p:txBody>
      </p:sp>
    </p:spTree>
    <p:extLst>
      <p:ext uri="{BB962C8B-B14F-4D97-AF65-F5344CB8AC3E}">
        <p14:creationId xmlns:p14="http://schemas.microsoft.com/office/powerpoint/2010/main" val="2249253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FD6D4A99-AF26-FB36-792C-57F41CCF2A9D}"/>
              </a:ext>
            </a:extLst>
          </p:cNvPr>
          <p:cNvSpPr/>
          <p:nvPr/>
        </p:nvSpPr>
        <p:spPr>
          <a:xfrm>
            <a:off x="95807" y="81034"/>
            <a:ext cx="6653336" cy="248799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右矢印 8"/>
          <p:cNvSpPr/>
          <p:nvPr/>
        </p:nvSpPr>
        <p:spPr>
          <a:xfrm flipH="1">
            <a:off x="532714" y="2997947"/>
            <a:ext cx="3128536" cy="2503714"/>
          </a:xfrm>
          <a:prstGeom prst="rightArrow">
            <a:avLst>
              <a:gd name="adj1" fmla="val 50000"/>
              <a:gd name="adj2" fmla="val 63242"/>
            </a:avLst>
          </a:pr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5C0B732-C718-BF8F-A98A-511DFA20496D}"/>
              </a:ext>
            </a:extLst>
          </p:cNvPr>
          <p:cNvGrpSpPr/>
          <p:nvPr/>
        </p:nvGrpSpPr>
        <p:grpSpPr>
          <a:xfrm>
            <a:off x="4027715" y="2997947"/>
            <a:ext cx="2503714" cy="2503714"/>
            <a:chOff x="3656856" y="2924944"/>
            <a:chExt cx="2753094" cy="2753094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1AD3B009-D1F3-BA89-87BC-096F73684C02}"/>
                </a:ext>
              </a:extLst>
            </p:cNvPr>
            <p:cNvSpPr/>
            <p:nvPr/>
          </p:nvSpPr>
          <p:spPr>
            <a:xfrm>
              <a:off x="3704151" y="2956394"/>
              <a:ext cx="2679396" cy="26793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Group 95">
              <a:extLst>
                <a:ext uri="{FF2B5EF4-FFF2-40B4-BE49-F238E27FC236}">
                  <a16:creationId xmlns:a16="http://schemas.microsoft.com/office/drawing/2014/main" id="{3E0CC0E9-153E-2940-D20E-79E0BBB282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56856" y="2924944"/>
              <a:ext cx="2753094" cy="2753094"/>
              <a:chOff x="2167" y="1752"/>
              <a:chExt cx="953" cy="953"/>
            </a:xfrm>
          </p:grpSpPr>
          <p:sp>
            <p:nvSpPr>
              <p:cNvPr id="5" name="AutoShape 96">
                <a:extLst>
                  <a:ext uri="{FF2B5EF4-FFF2-40B4-BE49-F238E27FC236}">
                    <a16:creationId xmlns:a16="http://schemas.microsoft.com/office/drawing/2014/main" id="{E68AEF16-52B1-8FC9-D12B-44DC201DD7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1752"/>
                <a:ext cx="953" cy="953"/>
              </a:xfrm>
              <a:custGeom>
                <a:avLst/>
                <a:gdLst>
                  <a:gd name="T0" fmla="*/ 21 w 21600"/>
                  <a:gd name="T1" fmla="*/ 0 h 21600"/>
                  <a:gd name="T2" fmla="*/ 6 w 21600"/>
                  <a:gd name="T3" fmla="*/ 6 h 21600"/>
                  <a:gd name="T4" fmla="*/ 0 w 21600"/>
                  <a:gd name="T5" fmla="*/ 21 h 21600"/>
                  <a:gd name="T6" fmla="*/ 6 w 21600"/>
                  <a:gd name="T7" fmla="*/ 36 h 21600"/>
                  <a:gd name="T8" fmla="*/ 21 w 21600"/>
                  <a:gd name="T9" fmla="*/ 42 h 21600"/>
                  <a:gd name="T10" fmla="*/ 36 w 21600"/>
                  <a:gd name="T11" fmla="*/ 36 h 21600"/>
                  <a:gd name="T12" fmla="*/ 42 w 21600"/>
                  <a:gd name="T13" fmla="*/ 21 h 21600"/>
                  <a:gd name="T14" fmla="*/ 36 w 21600"/>
                  <a:gd name="T15" fmla="*/ 6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73 w 21600"/>
                  <a:gd name="T25" fmla="*/ 3173 h 21600"/>
                  <a:gd name="T26" fmla="*/ 18427 w 21600"/>
                  <a:gd name="T27" fmla="*/ 1842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67" y="10800"/>
                    </a:moveTo>
                    <a:cubicBezTo>
                      <a:pt x="567" y="16452"/>
                      <a:pt x="5148" y="21033"/>
                      <a:pt x="10800" y="21033"/>
                    </a:cubicBezTo>
                    <a:cubicBezTo>
                      <a:pt x="16452" y="21033"/>
                      <a:pt x="21033" y="16452"/>
                      <a:pt x="21033" y="10800"/>
                    </a:cubicBezTo>
                    <a:cubicBezTo>
                      <a:pt x="21033" y="5148"/>
                      <a:pt x="16452" y="567"/>
                      <a:pt x="10800" y="567"/>
                    </a:cubicBezTo>
                    <a:cubicBezTo>
                      <a:pt x="5148" y="567"/>
                      <a:pt x="567" y="5148"/>
                      <a:pt x="567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" name="Group 97">
                <a:extLst>
                  <a:ext uri="{FF2B5EF4-FFF2-40B4-BE49-F238E27FC236}">
                    <a16:creationId xmlns:a16="http://schemas.microsoft.com/office/drawing/2014/main" id="{DB650FAF-5E53-D3F7-871A-BE28A5BD60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9" y="1873"/>
                <a:ext cx="616" cy="664"/>
                <a:chOff x="535" y="2115"/>
                <a:chExt cx="1179" cy="1270"/>
              </a:xfrm>
            </p:grpSpPr>
            <p:sp>
              <p:nvSpPr>
                <p:cNvPr id="7" name="Oval 98">
                  <a:extLst>
                    <a:ext uri="{FF2B5EF4-FFF2-40B4-BE49-F238E27FC236}">
                      <a16:creationId xmlns:a16="http://schemas.microsoft.com/office/drawing/2014/main" id="{00619DDE-7291-7B73-4AF4-5C4103CE54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2115"/>
                  <a:ext cx="454" cy="454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" name="AutoShape 99">
                  <a:extLst>
                    <a:ext uri="{FF2B5EF4-FFF2-40B4-BE49-F238E27FC236}">
                      <a16:creationId xmlns:a16="http://schemas.microsoft.com/office/drawing/2014/main" id="{AFE9C404-4DB8-4085-4CCA-0B2F2D5FE3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70" y="2614"/>
                  <a:ext cx="544" cy="771"/>
                </a:xfrm>
                <a:custGeom>
                  <a:avLst/>
                  <a:gdLst>
                    <a:gd name="T0" fmla="*/ 12 w 21600"/>
                    <a:gd name="T1" fmla="*/ 14 h 21600"/>
                    <a:gd name="T2" fmla="*/ 7 w 21600"/>
                    <a:gd name="T3" fmla="*/ 28 h 21600"/>
                    <a:gd name="T4" fmla="*/ 2 w 21600"/>
                    <a:gd name="T5" fmla="*/ 14 h 21600"/>
                    <a:gd name="T6" fmla="*/ 7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87 w 21600"/>
                    <a:gd name="T13" fmla="*/ 4511 h 21600"/>
                    <a:gd name="T14" fmla="*/ 17113 w 21600"/>
                    <a:gd name="T15" fmla="*/ 17089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" name="Oval 100">
                  <a:extLst>
                    <a:ext uri="{FF2B5EF4-FFF2-40B4-BE49-F238E27FC236}">
                      <a16:creationId xmlns:a16="http://schemas.microsoft.com/office/drawing/2014/main" id="{0FE66B85-6521-2D11-49C1-F20F246D3C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0" y="2115"/>
                  <a:ext cx="454" cy="45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" name="AutoShape 101">
                  <a:extLst>
                    <a:ext uri="{FF2B5EF4-FFF2-40B4-BE49-F238E27FC236}">
                      <a16:creationId xmlns:a16="http://schemas.microsoft.com/office/drawing/2014/main" id="{F032F06F-0CB8-D140-4C31-B36C491BE5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535" y="2614"/>
                  <a:ext cx="544" cy="771"/>
                </a:xfrm>
                <a:custGeom>
                  <a:avLst/>
                  <a:gdLst>
                    <a:gd name="T0" fmla="*/ 11 w 21600"/>
                    <a:gd name="T1" fmla="*/ 14 h 21600"/>
                    <a:gd name="T2" fmla="*/ 7 w 21600"/>
                    <a:gd name="T3" fmla="*/ 28 h 21600"/>
                    <a:gd name="T4" fmla="*/ 3 w 21600"/>
                    <a:gd name="T5" fmla="*/ 14 h 21600"/>
                    <a:gd name="T6" fmla="*/ 7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6115 w 21600"/>
                    <a:gd name="T13" fmla="*/ 6107 h 21600"/>
                    <a:gd name="T14" fmla="*/ 15485 w 21600"/>
                    <a:gd name="T15" fmla="*/ 1549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8616" y="21600"/>
                      </a:lnTo>
                      <a:lnTo>
                        <a:pt x="12984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C8E802AE-3E35-7B06-DA0A-F9021CDF1414}"/>
              </a:ext>
            </a:extLst>
          </p:cNvPr>
          <p:cNvSpPr/>
          <p:nvPr/>
        </p:nvSpPr>
        <p:spPr>
          <a:xfrm>
            <a:off x="425012" y="666889"/>
            <a:ext cx="5926882" cy="131628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6000"/>
              </a:lnSpc>
            </a:pPr>
            <a:r>
              <a:rPr lang="en-US" altLang="ja-JP" sz="15000" b="1" spc="50" dirty="0">
                <a:ln w="38100">
                  <a:noFill/>
                </a:ln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TOILET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1C70FFA4-04DA-34A1-4B87-F57B395A4A0A}"/>
              </a:ext>
            </a:extLst>
          </p:cNvPr>
          <p:cNvSpPr/>
          <p:nvPr/>
        </p:nvSpPr>
        <p:spPr>
          <a:xfrm>
            <a:off x="382438" y="5995047"/>
            <a:ext cx="5926882" cy="340101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6000"/>
              </a:lnSpc>
            </a:pPr>
            <a:r>
              <a:rPr lang="ja-JP" altLang="en-US" sz="15000" b="1" spc="50" dirty="0">
                <a:ln w="3810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お手洗い</a:t>
            </a:r>
            <a:endParaRPr lang="en-US" altLang="ja-JP" sz="15000" b="1" spc="50" dirty="0">
              <a:ln w="38100">
                <a:noFill/>
              </a:ln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lnSpc>
                <a:spcPts val="16000"/>
              </a:lnSpc>
            </a:pPr>
            <a:r>
              <a:rPr lang="ja-JP" altLang="en-US" sz="15000" b="1" spc="50" dirty="0">
                <a:ln w="3810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こちら</a:t>
            </a:r>
          </a:p>
        </p:txBody>
      </p:sp>
    </p:spTree>
    <p:extLst>
      <p:ext uri="{BB962C8B-B14F-4D97-AF65-F5344CB8AC3E}">
        <p14:creationId xmlns:p14="http://schemas.microsoft.com/office/powerpoint/2010/main" val="484836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pop061_お手洗いこちら</dc:title>
  <dc:subject>pop061_お手洗いこちら</dc:subject>
  <dc:creator>でじけろお</dc:creator>
  <cp:lastModifiedBy/>
  <cp:revision>1</cp:revision>
  <dcterms:created xsi:type="dcterms:W3CDTF">2013-08-21T04:54:35Z</dcterms:created>
  <dcterms:modified xsi:type="dcterms:W3CDTF">2023-02-24T01:34:02Z</dcterms:modified>
  <cp:version>1</cp:version>
</cp:coreProperties>
</file>